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1140" r:id="rId3"/>
    <p:sldId id="350" r:id="rId4"/>
    <p:sldId id="1046" r:id="rId5"/>
    <p:sldId id="1047" r:id="rId6"/>
    <p:sldId id="1093" r:id="rId7"/>
    <p:sldId id="1141" r:id="rId8"/>
    <p:sldId id="1039" r:id="rId9"/>
    <p:sldId id="1048" r:id="rId10"/>
    <p:sldId id="1037" r:id="rId11"/>
    <p:sldId id="1049" r:id="rId12"/>
    <p:sldId id="540" r:id="rId13"/>
    <p:sldId id="1050" r:id="rId14"/>
    <p:sldId id="1065" r:id="rId15"/>
    <p:sldId id="1066" r:id="rId16"/>
    <p:sldId id="1068" r:id="rId17"/>
    <p:sldId id="1069" r:id="rId18"/>
    <p:sldId id="1070" r:id="rId19"/>
    <p:sldId id="1072" r:id="rId20"/>
    <p:sldId id="1064" r:id="rId21"/>
    <p:sldId id="1076" r:id="rId22"/>
    <p:sldId id="1074" r:id="rId23"/>
    <p:sldId id="1086" r:id="rId24"/>
    <p:sldId id="1094" r:id="rId25"/>
    <p:sldId id="1075" r:id="rId26"/>
    <p:sldId id="1077" r:id="rId27"/>
    <p:sldId id="1095" r:id="rId28"/>
    <p:sldId id="1080" r:id="rId29"/>
    <p:sldId id="1098" r:id="rId30"/>
    <p:sldId id="1079" r:id="rId31"/>
    <p:sldId id="1096" r:id="rId32"/>
    <p:sldId id="1097" r:id="rId33"/>
    <p:sldId id="1083" r:id="rId34"/>
    <p:sldId id="1084" r:id="rId35"/>
    <p:sldId id="1078" r:id="rId36"/>
    <p:sldId id="1091" r:id="rId37"/>
    <p:sldId id="1085" r:id="rId38"/>
    <p:sldId id="1052" r:id="rId39"/>
    <p:sldId id="1053" r:id="rId40"/>
    <p:sldId id="1054" r:id="rId41"/>
    <p:sldId id="1055" r:id="rId42"/>
    <p:sldId id="1056" r:id="rId43"/>
    <p:sldId id="1057" r:id="rId44"/>
    <p:sldId id="1063" r:id="rId45"/>
    <p:sldId id="1059" r:id="rId46"/>
    <p:sldId id="1060" r:id="rId47"/>
    <p:sldId id="1061" r:id="rId48"/>
    <p:sldId id="1107" r:id="rId49"/>
    <p:sldId id="1106" r:id="rId50"/>
    <p:sldId id="11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Teacher: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Yes, many apples are red but it could still make mistakes.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Let me highlight the mistakes.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correct images smaller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802"/>
            <a:ext cx="10567086" cy="48408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3: due yesterday (Wednesday)</a:t>
            </a:r>
          </a:p>
          <a:p>
            <a:pPr lvl="1"/>
            <a:r>
              <a:rPr lang="en-US" dirty="0"/>
              <a:t>If you still have late days, the final due is tomorrow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  <a:p>
            <a:pPr lvl="1"/>
            <a:r>
              <a:rPr lang="en-US" dirty="0"/>
              <a:t>Practice questions are posted on Piazza (will be discussed during the review session)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6FA64C-9171-C441-38EC-6DAC85ACF3C0}"/>
              </a:ext>
            </a:extLst>
          </p:cNvPr>
          <p:cNvSpPr/>
          <p:nvPr/>
        </p:nvSpPr>
        <p:spPr>
          <a:xfrm>
            <a:off x="1383957" y="5789141"/>
            <a:ext cx="4985951" cy="994718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deployed in real-world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38239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(recall the definition on this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weighted in-sample error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earlier)</a:t>
                </a:r>
              </a:p>
              <a:p>
                <a:pPr lvl="2"/>
                <a:r>
                  <a:rPr lang="en-US" dirty="0"/>
                  <a:t>Approximately: Maximize (weighted) information gain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(you can call decision tree library directly)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38239" cy="5032375"/>
              </a:xfrm>
              <a:blipFill>
                <a:blip r:embed="rId3"/>
                <a:stretch>
                  <a:fillRect l="-887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800" dirty="0"/>
                  <a:t>(based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890828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3" y="4493919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pPr lvl="1"/>
            <a:r>
              <a:rPr lang="en-US" dirty="0"/>
              <a:t>Fully grown decision trees</a:t>
            </a:r>
          </a:p>
          <a:p>
            <a:pPr lvl="2"/>
            <a:r>
              <a:rPr lang="en-US" dirty="0"/>
              <a:t>High variance</a:t>
            </a:r>
          </a:p>
          <a:p>
            <a:pPr lvl="2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pPr lvl="1"/>
            <a:r>
              <a:rPr lang="en-US" dirty="0"/>
              <a:t>Decision stump (One-depth decision trees, split on only one attribute)</a:t>
            </a:r>
          </a:p>
          <a:p>
            <a:pPr lvl="2"/>
            <a:r>
              <a:rPr lang="en-US" dirty="0"/>
              <a:t>Low variance</a:t>
            </a:r>
          </a:p>
          <a:p>
            <a:pPr lvl="2"/>
            <a:r>
              <a:rPr lang="en-US" dirty="0"/>
              <a:t>High bias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00DA-3284-374D-1246-8915607B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26" y="5434255"/>
            <a:ext cx="1612860" cy="118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DF34-132B-BBE6-2CA5-EEB0B6EA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27" y="3254457"/>
            <a:ext cx="3294718" cy="1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23769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39846</TotalTime>
  <Words>3071</Words>
  <Application>Microsoft Macintosh PowerPoint</Application>
  <PresentationFormat>Widescreen</PresentationFormat>
  <Paragraphs>528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Decision Tree Hypothesis</vt:lpstr>
      <vt:lpstr>ID3: Using Information Gain as Selection Criteria</vt:lpstr>
      <vt:lpstr>Ensemble Learning</vt:lpstr>
      <vt:lpstr>Ensemble Learning</vt:lpstr>
      <vt:lpstr>Bagging - Bootstrapped Aggregating</vt:lpstr>
      <vt:lpstr>Out-Of-Bag (OOB) Error</vt:lpstr>
      <vt:lpstr>Out-Of-Bag (OOB) Error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1. Learn a Weak Learner g_t from D_t</vt:lpstr>
      <vt:lpstr>2. How to Reweight D_(t+1) (based on g_t and D_t)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3622</cp:revision>
  <cp:lastPrinted>2020-02-13T16:58:38Z</cp:lastPrinted>
  <dcterms:created xsi:type="dcterms:W3CDTF">2017-08-24T15:35:37Z</dcterms:created>
  <dcterms:modified xsi:type="dcterms:W3CDTF">2022-10-20T19:01:24Z</dcterms:modified>
</cp:coreProperties>
</file>